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5" r:id="rId2"/>
    <p:sldId id="309" r:id="rId3"/>
    <p:sldId id="311" r:id="rId4"/>
    <p:sldId id="312" r:id="rId5"/>
    <p:sldId id="313" r:id="rId6"/>
    <p:sldId id="314" r:id="rId7"/>
    <p:sldId id="315" r:id="rId8"/>
    <p:sldId id="318" r:id="rId9"/>
    <p:sldId id="316" r:id="rId10"/>
    <p:sldId id="317" r:id="rId11"/>
    <p:sldId id="322" r:id="rId12"/>
    <p:sldId id="319" r:id="rId13"/>
    <p:sldId id="320" r:id="rId14"/>
    <p:sldId id="32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DB765-569C-EE41-A1FE-13AEC8198F24}" v="31" dt="2022-04-28T15:33:10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/>
    <p:restoredTop sz="95510"/>
  </p:normalViewPr>
  <p:slideViewPr>
    <p:cSldViewPr snapToGrid="0" snapToObjects="1">
      <p:cViewPr varScale="1">
        <p:scale>
          <a:sx n="122" d="100"/>
          <a:sy n="122" d="100"/>
        </p:scale>
        <p:origin x="1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rad, Roth E" userId="06884989-9dcf-44a0-b091-1ce65ab8fb4f" providerId="ADAL" clId="{9ABD8487-95CC-314B-B054-7DC01443D984}"/>
    <pc:docChg chg="undo custSel modSld">
      <pc:chgData name="Conrad, Roth E" userId="06884989-9dcf-44a0-b091-1ce65ab8fb4f" providerId="ADAL" clId="{9ABD8487-95CC-314B-B054-7DC01443D984}" dt="2022-04-28T15:55:31.687" v="331" actId="20577"/>
      <pc:docMkLst>
        <pc:docMk/>
      </pc:docMkLst>
      <pc:sldChg chg="modSp mod">
        <pc:chgData name="Conrad, Roth E" userId="06884989-9dcf-44a0-b091-1ce65ab8fb4f" providerId="ADAL" clId="{9ABD8487-95CC-314B-B054-7DC01443D984}" dt="2022-04-28T15:42:16.736" v="22" actId="20577"/>
        <pc:sldMkLst>
          <pc:docMk/>
          <pc:sldMk cId="1331781668" sldId="275"/>
        </pc:sldMkLst>
        <pc:spChg chg="mod">
          <ac:chgData name="Conrad, Roth E" userId="06884989-9dcf-44a0-b091-1ce65ab8fb4f" providerId="ADAL" clId="{9ABD8487-95CC-314B-B054-7DC01443D984}" dt="2022-04-28T15:42:16.736" v="22" actId="20577"/>
          <ac:spMkLst>
            <pc:docMk/>
            <pc:sldMk cId="1331781668" sldId="275"/>
            <ac:spMk id="2" creationId="{ED8AC062-4521-7845-A8C4-35CC511F57B3}"/>
          </ac:spMkLst>
        </pc:spChg>
      </pc:sldChg>
      <pc:sldChg chg="modSp mod">
        <pc:chgData name="Conrad, Roth E" userId="06884989-9dcf-44a0-b091-1ce65ab8fb4f" providerId="ADAL" clId="{9ABD8487-95CC-314B-B054-7DC01443D984}" dt="2022-04-28T15:55:05.655" v="292" actId="20577"/>
        <pc:sldMkLst>
          <pc:docMk/>
          <pc:sldMk cId="3911922835" sldId="309"/>
        </pc:sldMkLst>
        <pc:spChg chg="mod">
          <ac:chgData name="Conrad, Roth E" userId="06884989-9dcf-44a0-b091-1ce65ab8fb4f" providerId="ADAL" clId="{9ABD8487-95CC-314B-B054-7DC01443D984}" dt="2022-04-28T15:55:05.655" v="292" actId="20577"/>
          <ac:spMkLst>
            <pc:docMk/>
            <pc:sldMk cId="3911922835" sldId="309"/>
            <ac:spMk id="2" creationId="{5BD61771-2075-201E-5A87-B7D473D42C14}"/>
          </ac:spMkLst>
        </pc:spChg>
      </pc:sldChg>
      <pc:sldChg chg="modSp mod">
        <pc:chgData name="Conrad, Roth E" userId="06884989-9dcf-44a0-b091-1ce65ab8fb4f" providerId="ADAL" clId="{9ABD8487-95CC-314B-B054-7DC01443D984}" dt="2022-04-28T15:55:31.687" v="331" actId="20577"/>
        <pc:sldMkLst>
          <pc:docMk/>
          <pc:sldMk cId="100318867" sldId="314"/>
        </pc:sldMkLst>
        <pc:spChg chg="mod">
          <ac:chgData name="Conrad, Roth E" userId="06884989-9dcf-44a0-b091-1ce65ab8fb4f" providerId="ADAL" clId="{9ABD8487-95CC-314B-B054-7DC01443D984}" dt="2022-04-28T15:55:31.687" v="331" actId="20577"/>
          <ac:spMkLst>
            <pc:docMk/>
            <pc:sldMk cId="100318867" sldId="314"/>
            <ac:spMk id="2" creationId="{45E95983-9182-84A2-9776-79B02C6F89B4}"/>
          </ac:spMkLst>
        </pc:spChg>
      </pc:sldChg>
      <pc:sldChg chg="modSp mod">
        <pc:chgData name="Conrad, Roth E" userId="06884989-9dcf-44a0-b091-1ce65ab8fb4f" providerId="ADAL" clId="{9ABD8487-95CC-314B-B054-7DC01443D984}" dt="2022-04-28T15:54:13.386" v="232" actId="20577"/>
        <pc:sldMkLst>
          <pc:docMk/>
          <pc:sldMk cId="13903010" sldId="315"/>
        </pc:sldMkLst>
        <pc:spChg chg="mod">
          <ac:chgData name="Conrad, Roth E" userId="06884989-9dcf-44a0-b091-1ce65ab8fb4f" providerId="ADAL" clId="{9ABD8487-95CC-314B-B054-7DC01443D984}" dt="2022-04-28T15:54:13.386" v="232" actId="20577"/>
          <ac:spMkLst>
            <pc:docMk/>
            <pc:sldMk cId="13903010" sldId="315"/>
            <ac:spMk id="4" creationId="{3403B0AA-14A8-805D-23AA-0F944C1C5ACA}"/>
          </ac:spMkLst>
        </pc:spChg>
      </pc:sldChg>
    </pc:docChg>
  </pc:docChgLst>
  <pc:docChgLst>
    <pc:chgData name="Conrad, Roth E" userId="06884989-9dcf-44a0-b091-1ce65ab8fb4f" providerId="ADAL" clId="{1BEDB765-569C-EE41-A1FE-13AEC8198F24}"/>
    <pc:docChg chg="undo redo custSel addSld delSld modSld">
      <pc:chgData name="Conrad, Roth E" userId="06884989-9dcf-44a0-b091-1ce65ab8fb4f" providerId="ADAL" clId="{1BEDB765-569C-EE41-A1FE-13AEC8198F24}" dt="2022-04-28T15:34:13.087" v="2432" actId="1076"/>
      <pc:docMkLst>
        <pc:docMk/>
      </pc:docMkLst>
      <pc:sldChg chg="modSp mod">
        <pc:chgData name="Conrad, Roth E" userId="06884989-9dcf-44a0-b091-1ce65ab8fb4f" providerId="ADAL" clId="{1BEDB765-569C-EE41-A1FE-13AEC8198F24}" dt="2022-04-28T15:31:59.587" v="2340" actId="20577"/>
        <pc:sldMkLst>
          <pc:docMk/>
          <pc:sldMk cId="1331781668" sldId="275"/>
        </pc:sldMkLst>
        <pc:spChg chg="mod">
          <ac:chgData name="Conrad, Roth E" userId="06884989-9dcf-44a0-b091-1ce65ab8fb4f" providerId="ADAL" clId="{1BEDB765-569C-EE41-A1FE-13AEC8198F24}" dt="2022-04-28T15:31:59.587" v="2340" actId="20577"/>
          <ac:spMkLst>
            <pc:docMk/>
            <pc:sldMk cId="1331781668" sldId="275"/>
            <ac:spMk id="3" creationId="{A79D1012-B84D-F845-BB11-5B1B47139EEE}"/>
          </ac:spMkLst>
        </pc:spChg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1763061772" sldId="303"/>
        </pc:sldMkLst>
      </pc:sldChg>
      <pc:sldChg chg="modSp del mod">
        <pc:chgData name="Conrad, Roth E" userId="06884989-9dcf-44a0-b091-1ce65ab8fb4f" providerId="ADAL" clId="{1BEDB765-569C-EE41-A1FE-13AEC8198F24}" dt="2022-04-28T15:31:45.454" v="2319" actId="2696"/>
        <pc:sldMkLst>
          <pc:docMk/>
          <pc:sldMk cId="2850090894" sldId="306"/>
        </pc:sldMkLst>
        <pc:spChg chg="mod">
          <ac:chgData name="Conrad, Roth E" userId="06884989-9dcf-44a0-b091-1ce65ab8fb4f" providerId="ADAL" clId="{1BEDB765-569C-EE41-A1FE-13AEC8198F24}" dt="2022-04-28T13:52:52.547" v="2269" actId="20577"/>
          <ac:spMkLst>
            <pc:docMk/>
            <pc:sldMk cId="2850090894" sldId="306"/>
            <ac:spMk id="2" creationId="{93C446B4-CFB7-3741-8D08-70597BBFD323}"/>
          </ac:spMkLst>
        </pc:spChg>
      </pc:sldChg>
      <pc:sldChg chg="addSp delSp modSp mod">
        <pc:chgData name="Conrad, Roth E" userId="06884989-9dcf-44a0-b091-1ce65ab8fb4f" providerId="ADAL" clId="{1BEDB765-569C-EE41-A1FE-13AEC8198F24}" dt="2022-04-28T13:06:49.189" v="135" actId="1076"/>
        <pc:sldMkLst>
          <pc:docMk/>
          <pc:sldMk cId="3911922835" sldId="309"/>
        </pc:sldMkLst>
        <pc:spChg chg="add mod">
          <ac:chgData name="Conrad, Roth E" userId="06884989-9dcf-44a0-b091-1ce65ab8fb4f" providerId="ADAL" clId="{1BEDB765-569C-EE41-A1FE-13AEC8198F24}" dt="2022-04-28T13:06:49.189" v="135" actId="1076"/>
          <ac:spMkLst>
            <pc:docMk/>
            <pc:sldMk cId="3911922835" sldId="309"/>
            <ac:spMk id="2" creationId="{5BD61771-2075-201E-5A87-B7D473D42C14}"/>
          </ac:spMkLst>
        </pc:spChg>
        <pc:spChg chg="add del">
          <ac:chgData name="Conrad, Roth E" userId="06884989-9dcf-44a0-b091-1ce65ab8fb4f" providerId="ADAL" clId="{1BEDB765-569C-EE41-A1FE-13AEC8198F24}" dt="2022-04-28T13:05:41.841" v="77" actId="478"/>
          <ac:spMkLst>
            <pc:docMk/>
            <pc:sldMk cId="3911922835" sldId="309"/>
            <ac:spMk id="3" creationId="{1AC1F925-42A2-564F-BC6C-6C6BD0193900}"/>
          </ac:spMkLst>
        </pc:spChg>
      </pc:sldChg>
      <pc:sldChg chg="addSp delSp modSp mod">
        <pc:chgData name="Conrad, Roth E" userId="06884989-9dcf-44a0-b091-1ce65ab8fb4f" providerId="ADAL" clId="{1BEDB765-569C-EE41-A1FE-13AEC8198F24}" dt="2022-04-28T13:08:00.188" v="224" actId="1076"/>
        <pc:sldMkLst>
          <pc:docMk/>
          <pc:sldMk cId="100318867" sldId="314"/>
        </pc:sldMkLst>
        <pc:spChg chg="add mod">
          <ac:chgData name="Conrad, Roth E" userId="06884989-9dcf-44a0-b091-1ce65ab8fb4f" providerId="ADAL" clId="{1BEDB765-569C-EE41-A1FE-13AEC8198F24}" dt="2022-04-28T13:08:00.188" v="224" actId="1076"/>
          <ac:spMkLst>
            <pc:docMk/>
            <pc:sldMk cId="100318867" sldId="314"/>
            <ac:spMk id="2" creationId="{45E95983-9182-84A2-9776-79B02C6F89B4}"/>
          </ac:spMkLst>
        </pc:spChg>
        <pc:spChg chg="del">
          <ac:chgData name="Conrad, Roth E" userId="06884989-9dcf-44a0-b091-1ce65ab8fb4f" providerId="ADAL" clId="{1BEDB765-569C-EE41-A1FE-13AEC8198F24}" dt="2022-04-28T13:06:01.342" v="78" actId="478"/>
          <ac:spMkLst>
            <pc:docMk/>
            <pc:sldMk cId="100318867" sldId="314"/>
            <ac:spMk id="3" creationId="{1AC1F925-42A2-564F-BC6C-6C6BD0193900}"/>
          </ac:spMkLst>
        </pc:spChg>
      </pc:sldChg>
      <pc:sldChg chg="addSp delSp modSp new mod">
        <pc:chgData name="Conrad, Roth E" userId="06884989-9dcf-44a0-b091-1ce65ab8fb4f" providerId="ADAL" clId="{1BEDB765-569C-EE41-A1FE-13AEC8198F24}" dt="2022-04-28T13:25:49.764" v="1394" actId="20577"/>
        <pc:sldMkLst>
          <pc:docMk/>
          <pc:sldMk cId="13903010" sldId="315"/>
        </pc:sldMkLst>
        <pc:spChg chg="add del">
          <ac:chgData name="Conrad, Roth E" userId="06884989-9dcf-44a0-b091-1ce65ab8fb4f" providerId="ADAL" clId="{1BEDB765-569C-EE41-A1FE-13AEC8198F24}" dt="2022-04-28T13:08:39.522" v="227" actId="22"/>
          <ac:spMkLst>
            <pc:docMk/>
            <pc:sldMk cId="13903010" sldId="315"/>
            <ac:spMk id="3" creationId="{B7A2621F-68BE-E810-55D0-C15A1FF7A788}"/>
          </ac:spMkLst>
        </pc:spChg>
        <pc:spChg chg="add mod">
          <ac:chgData name="Conrad, Roth E" userId="06884989-9dcf-44a0-b091-1ce65ab8fb4f" providerId="ADAL" clId="{1BEDB765-569C-EE41-A1FE-13AEC8198F24}" dt="2022-04-28T13:25:49.764" v="1394" actId="20577"/>
          <ac:spMkLst>
            <pc:docMk/>
            <pc:sldMk cId="13903010" sldId="315"/>
            <ac:spMk id="4" creationId="{3403B0AA-14A8-805D-23AA-0F944C1C5ACA}"/>
          </ac:spMkLst>
        </pc:spChg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202518929" sldId="315"/>
        </pc:sldMkLst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3024895179" sldId="316"/>
        </pc:sldMkLst>
      </pc:sldChg>
      <pc:sldChg chg="addSp delSp modSp add mod setBg">
        <pc:chgData name="Conrad, Roth E" userId="06884989-9dcf-44a0-b091-1ce65ab8fb4f" providerId="ADAL" clId="{1BEDB765-569C-EE41-A1FE-13AEC8198F24}" dt="2022-04-28T15:32:28.910" v="2362" actId="20577"/>
        <pc:sldMkLst>
          <pc:docMk/>
          <pc:sldMk cId="3134743154" sldId="316"/>
        </pc:sldMkLst>
        <pc:spChg chg="add mod">
          <ac:chgData name="Conrad, Roth E" userId="06884989-9dcf-44a0-b091-1ce65ab8fb4f" providerId="ADAL" clId="{1BEDB765-569C-EE41-A1FE-13AEC8198F24}" dt="2022-04-28T15:32:28.910" v="2362" actId="20577"/>
          <ac:spMkLst>
            <pc:docMk/>
            <pc:sldMk cId="3134743154" sldId="316"/>
            <ac:spMk id="6" creationId="{449E1835-4576-C596-5742-9D08E5147234}"/>
          </ac:spMkLst>
        </pc:spChg>
        <pc:spChg chg="add del">
          <ac:chgData name="Conrad, Roth E" userId="06884989-9dcf-44a0-b091-1ce65ab8fb4f" providerId="ADAL" clId="{1BEDB765-569C-EE41-A1FE-13AEC8198F24}" dt="2022-04-28T13:36:09.987" v="1942" actId="26606"/>
          <ac:spMkLst>
            <pc:docMk/>
            <pc:sldMk cId="3134743154" sldId="316"/>
            <ac:spMk id="7" creationId="{ED55A19D-297C-4231-AD1F-08EF9B4AA8F4}"/>
          </ac:spMkLst>
        </pc:spChg>
        <pc:spChg chg="add del">
          <ac:chgData name="Conrad, Roth E" userId="06884989-9dcf-44a0-b091-1ce65ab8fb4f" providerId="ADAL" clId="{1BEDB765-569C-EE41-A1FE-13AEC8198F24}" dt="2022-04-28T13:36:09.987" v="1942" actId="26606"/>
          <ac:spMkLst>
            <pc:docMk/>
            <pc:sldMk cId="3134743154" sldId="316"/>
            <ac:spMk id="9" creationId="{EBAB6C56-3D38-4923-996E-BD474BBB91E9}"/>
          </ac:spMkLst>
        </pc:spChg>
        <pc:spChg chg="add del">
          <ac:chgData name="Conrad, Roth E" userId="06884989-9dcf-44a0-b091-1ce65ab8fb4f" providerId="ADAL" clId="{1BEDB765-569C-EE41-A1FE-13AEC8198F24}" dt="2022-04-28T13:36:09.987" v="1942" actId="26606"/>
          <ac:spMkLst>
            <pc:docMk/>
            <pc:sldMk cId="3134743154" sldId="316"/>
            <ac:spMk id="11" creationId="{20CD21DB-082D-417D-A5AB-FC838AF9D944}"/>
          </ac:spMkLst>
        </pc:spChg>
        <pc:spChg chg="add del">
          <ac:chgData name="Conrad, Roth E" userId="06884989-9dcf-44a0-b091-1ce65ab8fb4f" providerId="ADAL" clId="{1BEDB765-569C-EE41-A1FE-13AEC8198F24}" dt="2022-04-28T13:36:09.987" v="1942" actId="26606"/>
          <ac:spMkLst>
            <pc:docMk/>
            <pc:sldMk cId="3134743154" sldId="316"/>
            <ac:spMk id="13" creationId="{7BD8AB83-2763-4392-B4B9-049CDF1F6EA4}"/>
          </ac:spMkLst>
        </pc:spChg>
        <pc:spChg chg="add del">
          <ac:chgData name="Conrad, Roth E" userId="06884989-9dcf-44a0-b091-1ce65ab8fb4f" providerId="ADAL" clId="{1BEDB765-569C-EE41-A1FE-13AEC8198F24}" dt="2022-04-28T13:36:09.987" v="1942" actId="26606"/>
          <ac:spMkLst>
            <pc:docMk/>
            <pc:sldMk cId="3134743154" sldId="316"/>
            <ac:spMk id="15" creationId="{480F071C-C35C-4CE1-8EE5-8ED96E2F4E25}"/>
          </ac:spMkLst>
        </pc:spChg>
        <pc:spChg chg="add del">
          <ac:chgData name="Conrad, Roth E" userId="06884989-9dcf-44a0-b091-1ce65ab8fb4f" providerId="ADAL" clId="{1BEDB765-569C-EE41-A1FE-13AEC8198F24}" dt="2022-04-28T13:36:09.987" v="1942" actId="26606"/>
          <ac:spMkLst>
            <pc:docMk/>
            <pc:sldMk cId="3134743154" sldId="316"/>
            <ac:spMk id="17" creationId="{CD97FAB4-59E0-4E65-B50B-867B14D2A067}"/>
          </ac:spMkLst>
        </pc:spChg>
        <pc:spChg chg="add del">
          <ac:chgData name="Conrad, Roth E" userId="06884989-9dcf-44a0-b091-1ce65ab8fb4f" providerId="ADAL" clId="{1BEDB765-569C-EE41-A1FE-13AEC8198F24}" dt="2022-04-28T13:36:09.987" v="1942" actId="26606"/>
          <ac:spMkLst>
            <pc:docMk/>
            <pc:sldMk cId="3134743154" sldId="316"/>
            <ac:spMk id="19" creationId="{0D578F4B-2751-4FC2-8853-FAC5C59139C1}"/>
          </ac:spMkLst>
        </pc:spChg>
        <pc:picChg chg="add mod">
          <ac:chgData name="Conrad, Roth E" userId="06884989-9dcf-44a0-b091-1ce65ab8fb4f" providerId="ADAL" clId="{1BEDB765-569C-EE41-A1FE-13AEC8198F24}" dt="2022-04-28T13:37:32.884" v="1950" actId="1076"/>
          <ac:picMkLst>
            <pc:docMk/>
            <pc:sldMk cId="3134743154" sldId="316"/>
            <ac:picMk id="2" creationId="{77F94F59-4723-E75F-AF20-2176432266BE}"/>
          </ac:picMkLst>
        </pc:picChg>
        <pc:picChg chg="add mod">
          <ac:chgData name="Conrad, Roth E" userId="06884989-9dcf-44a0-b091-1ce65ab8fb4f" providerId="ADAL" clId="{1BEDB765-569C-EE41-A1FE-13AEC8198F24}" dt="2022-04-28T13:37:32.884" v="1950" actId="1076"/>
          <ac:picMkLst>
            <pc:docMk/>
            <pc:sldMk cId="3134743154" sldId="316"/>
            <ac:picMk id="3" creationId="{BF99A412-46CE-BF52-45C4-1A3B2523C9B4}"/>
          </ac:picMkLst>
        </pc:picChg>
        <pc:picChg chg="add mod">
          <ac:chgData name="Conrad, Roth E" userId="06884989-9dcf-44a0-b091-1ce65ab8fb4f" providerId="ADAL" clId="{1BEDB765-569C-EE41-A1FE-13AEC8198F24}" dt="2022-04-28T13:37:32.884" v="1950" actId="1076"/>
          <ac:picMkLst>
            <pc:docMk/>
            <pc:sldMk cId="3134743154" sldId="316"/>
            <ac:picMk id="4" creationId="{B5E02B35-ACF3-F3AA-E2D1-9ACF0787DB72}"/>
          </ac:picMkLst>
        </pc:picChg>
        <pc:picChg chg="add mod">
          <ac:chgData name="Conrad, Roth E" userId="06884989-9dcf-44a0-b091-1ce65ab8fb4f" providerId="ADAL" clId="{1BEDB765-569C-EE41-A1FE-13AEC8198F24}" dt="2022-04-28T13:37:32.884" v="1950" actId="1076"/>
          <ac:picMkLst>
            <pc:docMk/>
            <pc:sldMk cId="3134743154" sldId="316"/>
            <ac:picMk id="5" creationId="{9C7CA57F-9421-D9C2-EBC2-826916F022B5}"/>
          </ac:picMkLst>
        </pc:picChg>
      </pc:sldChg>
      <pc:sldChg chg="addSp modSp add mod">
        <pc:chgData name="Conrad, Roth E" userId="06884989-9dcf-44a0-b091-1ce65ab8fb4f" providerId="ADAL" clId="{1BEDB765-569C-EE41-A1FE-13AEC8198F24}" dt="2022-04-28T13:38:48.899" v="1994" actId="20577"/>
        <pc:sldMkLst>
          <pc:docMk/>
          <pc:sldMk cId="851482884" sldId="317"/>
        </pc:sldMkLst>
        <pc:spChg chg="add mod">
          <ac:chgData name="Conrad, Roth E" userId="06884989-9dcf-44a0-b091-1ce65ab8fb4f" providerId="ADAL" clId="{1BEDB765-569C-EE41-A1FE-13AEC8198F24}" dt="2022-04-28T13:38:48.899" v="1994" actId="20577"/>
          <ac:spMkLst>
            <pc:docMk/>
            <pc:sldMk cId="851482884" sldId="317"/>
            <ac:spMk id="3" creationId="{51F5FEE1-218A-2001-8051-D9C677315E81}"/>
          </ac:spMkLst>
        </pc:spChg>
        <pc:picChg chg="add mod">
          <ac:chgData name="Conrad, Roth E" userId="06884989-9dcf-44a0-b091-1ce65ab8fb4f" providerId="ADAL" clId="{1BEDB765-569C-EE41-A1FE-13AEC8198F24}" dt="2022-04-28T13:38:40.200" v="1971" actId="1076"/>
          <ac:picMkLst>
            <pc:docMk/>
            <pc:sldMk cId="851482884" sldId="317"/>
            <ac:picMk id="2" creationId="{2AFD2EBC-46EF-4A74-9A29-AB87E2376855}"/>
          </ac:picMkLst>
        </pc:picChg>
      </pc:sldChg>
      <pc:sldChg chg="addSp modSp add mod">
        <pc:chgData name="Conrad, Roth E" userId="06884989-9dcf-44a0-b091-1ce65ab8fb4f" providerId="ADAL" clId="{1BEDB765-569C-EE41-A1FE-13AEC8198F24}" dt="2022-04-28T13:35:18.998" v="1939" actId="122"/>
        <pc:sldMkLst>
          <pc:docMk/>
          <pc:sldMk cId="2901714105" sldId="318"/>
        </pc:sldMkLst>
        <pc:spChg chg="add mod">
          <ac:chgData name="Conrad, Roth E" userId="06884989-9dcf-44a0-b091-1ce65ab8fb4f" providerId="ADAL" clId="{1BEDB765-569C-EE41-A1FE-13AEC8198F24}" dt="2022-04-28T13:35:18.998" v="1939" actId="122"/>
          <ac:spMkLst>
            <pc:docMk/>
            <pc:sldMk cId="2901714105" sldId="318"/>
            <ac:spMk id="2" creationId="{9484E488-B391-6F24-03CA-0F936096B096}"/>
          </ac:spMkLst>
        </pc:spChg>
        <pc:spChg chg="mod">
          <ac:chgData name="Conrad, Roth E" userId="06884989-9dcf-44a0-b091-1ce65ab8fb4f" providerId="ADAL" clId="{1BEDB765-569C-EE41-A1FE-13AEC8198F24}" dt="2022-04-28T13:34:53.896" v="1902" actId="1076"/>
          <ac:spMkLst>
            <pc:docMk/>
            <pc:sldMk cId="2901714105" sldId="318"/>
            <ac:spMk id="4" creationId="{3403B0AA-14A8-805D-23AA-0F944C1C5ACA}"/>
          </ac:spMkLst>
        </pc:spChg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3246901" sldId="319"/>
        </pc:sldMkLst>
      </pc:sldChg>
      <pc:sldChg chg="addSp delSp modSp add mod">
        <pc:chgData name="Conrad, Roth E" userId="06884989-9dcf-44a0-b091-1ce65ab8fb4f" providerId="ADAL" clId="{1BEDB765-569C-EE41-A1FE-13AEC8198F24}" dt="2022-04-28T13:47:05.361" v="2180" actId="1076"/>
        <pc:sldMkLst>
          <pc:docMk/>
          <pc:sldMk cId="3977069281" sldId="319"/>
        </pc:sldMkLst>
        <pc:spChg chg="add mod">
          <ac:chgData name="Conrad, Roth E" userId="06884989-9dcf-44a0-b091-1ce65ab8fb4f" providerId="ADAL" clId="{1BEDB765-569C-EE41-A1FE-13AEC8198F24}" dt="2022-04-28T13:47:05.361" v="2180" actId="1076"/>
          <ac:spMkLst>
            <pc:docMk/>
            <pc:sldMk cId="3977069281" sldId="319"/>
            <ac:spMk id="6" creationId="{FF9F69F4-04E5-CB88-923E-BCECC0E94844}"/>
          </ac:spMkLst>
        </pc:spChg>
        <pc:picChg chg="add del mod modCrop">
          <ac:chgData name="Conrad, Roth E" userId="06884989-9dcf-44a0-b091-1ce65ab8fb4f" providerId="ADAL" clId="{1BEDB765-569C-EE41-A1FE-13AEC8198F24}" dt="2022-04-28T13:45:42.193" v="2069" actId="478"/>
          <ac:picMkLst>
            <pc:docMk/>
            <pc:sldMk cId="3977069281" sldId="319"/>
            <ac:picMk id="2" creationId="{8C12173D-9B16-32B4-823A-643E93449234}"/>
          </ac:picMkLst>
        </pc:picChg>
        <pc:picChg chg="add del mod modCrop">
          <ac:chgData name="Conrad, Roth E" userId="06884989-9dcf-44a0-b091-1ce65ab8fb4f" providerId="ADAL" clId="{1BEDB765-569C-EE41-A1FE-13AEC8198F24}" dt="2022-04-28T13:45:43.841" v="2070" actId="478"/>
          <ac:picMkLst>
            <pc:docMk/>
            <pc:sldMk cId="3977069281" sldId="319"/>
            <ac:picMk id="3" creationId="{D63AB9E9-F04D-3308-60E2-08F8C019AFBB}"/>
          </ac:picMkLst>
        </pc:picChg>
        <pc:picChg chg="add mod modCrop">
          <ac:chgData name="Conrad, Roth E" userId="06884989-9dcf-44a0-b091-1ce65ab8fb4f" providerId="ADAL" clId="{1BEDB765-569C-EE41-A1FE-13AEC8198F24}" dt="2022-04-28T13:46:13.776" v="2078" actId="732"/>
          <ac:picMkLst>
            <pc:docMk/>
            <pc:sldMk cId="3977069281" sldId="319"/>
            <ac:picMk id="4" creationId="{45D69120-80F0-18A7-0C25-DB7D8EDC9D81}"/>
          </ac:picMkLst>
        </pc:picChg>
        <pc:picChg chg="add mod modCrop">
          <ac:chgData name="Conrad, Roth E" userId="06884989-9dcf-44a0-b091-1ce65ab8fb4f" providerId="ADAL" clId="{1BEDB765-569C-EE41-A1FE-13AEC8198F24}" dt="2022-04-28T13:46:18.892" v="2079" actId="1076"/>
          <ac:picMkLst>
            <pc:docMk/>
            <pc:sldMk cId="3977069281" sldId="319"/>
            <ac:picMk id="5" creationId="{D73A4F7A-4D63-1DD8-32F9-69D7FF919488}"/>
          </ac:picMkLst>
        </pc:picChg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685991498" sldId="320"/>
        </pc:sldMkLst>
      </pc:sldChg>
      <pc:sldChg chg="addSp modSp add mod modNotesTx">
        <pc:chgData name="Conrad, Roth E" userId="06884989-9dcf-44a0-b091-1ce65ab8fb4f" providerId="ADAL" clId="{1BEDB765-569C-EE41-A1FE-13AEC8198F24}" dt="2022-04-28T14:44:24.154" v="2318" actId="20577"/>
        <pc:sldMkLst>
          <pc:docMk/>
          <pc:sldMk cId="1880904566" sldId="320"/>
        </pc:sldMkLst>
        <pc:spChg chg="add mod">
          <ac:chgData name="Conrad, Roth E" userId="06884989-9dcf-44a0-b091-1ce65ab8fb4f" providerId="ADAL" clId="{1BEDB765-569C-EE41-A1FE-13AEC8198F24}" dt="2022-04-28T13:50:17.059" v="2241" actId="20577"/>
          <ac:spMkLst>
            <pc:docMk/>
            <pc:sldMk cId="1880904566" sldId="320"/>
            <ac:spMk id="4" creationId="{F997D01F-A138-E7AE-FBA2-66F0B4E7A5EB}"/>
          </ac:spMkLst>
        </pc:spChg>
        <pc:picChg chg="add mod modCrop">
          <ac:chgData name="Conrad, Roth E" userId="06884989-9dcf-44a0-b091-1ce65ab8fb4f" providerId="ADAL" clId="{1BEDB765-569C-EE41-A1FE-13AEC8198F24}" dt="2022-04-28T13:49:45.932" v="2190" actId="1076"/>
          <ac:picMkLst>
            <pc:docMk/>
            <pc:sldMk cId="1880904566" sldId="320"/>
            <ac:picMk id="2" creationId="{272DEE52-7D04-FAE0-A2FD-54BEAB85AA2A}"/>
          </ac:picMkLst>
        </pc:picChg>
        <pc:picChg chg="add mod modCrop">
          <ac:chgData name="Conrad, Roth E" userId="06884989-9dcf-44a0-b091-1ce65ab8fb4f" providerId="ADAL" clId="{1BEDB765-569C-EE41-A1FE-13AEC8198F24}" dt="2022-04-28T13:49:55.288" v="2193" actId="1076"/>
          <ac:picMkLst>
            <pc:docMk/>
            <pc:sldMk cId="1880904566" sldId="320"/>
            <ac:picMk id="3" creationId="{1B2DF39D-C709-9544-AF99-BB03ABEA6555}"/>
          </ac:picMkLst>
        </pc:picChg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1045709825" sldId="321"/>
        </pc:sldMkLst>
      </pc:sldChg>
      <pc:sldChg chg="add del">
        <pc:chgData name="Conrad, Roth E" userId="06884989-9dcf-44a0-b091-1ce65ab8fb4f" providerId="ADAL" clId="{1BEDB765-569C-EE41-A1FE-13AEC8198F24}" dt="2022-04-28T13:47:13.979" v="2181" actId="2696"/>
        <pc:sldMkLst>
          <pc:docMk/>
          <pc:sldMk cId="1568001213" sldId="321"/>
        </pc:sldMkLst>
      </pc:sldChg>
      <pc:sldChg chg="addSp delSp modSp add mod">
        <pc:chgData name="Conrad, Roth E" userId="06884989-9dcf-44a0-b091-1ce65ab8fb4f" providerId="ADAL" clId="{1BEDB765-569C-EE41-A1FE-13AEC8198F24}" dt="2022-04-28T15:32:46.003" v="2364" actId="1076"/>
        <pc:sldMkLst>
          <pc:docMk/>
          <pc:sldMk cId="464636674" sldId="322"/>
        </pc:sldMkLst>
        <pc:spChg chg="mod">
          <ac:chgData name="Conrad, Roth E" userId="06884989-9dcf-44a0-b091-1ce65ab8fb4f" providerId="ADAL" clId="{1BEDB765-569C-EE41-A1FE-13AEC8198F24}" dt="2022-04-28T15:32:46.003" v="2364" actId="1076"/>
          <ac:spMkLst>
            <pc:docMk/>
            <pc:sldMk cId="464636674" sldId="322"/>
            <ac:spMk id="3" creationId="{51F5FEE1-218A-2001-8051-D9C677315E81}"/>
          </ac:spMkLst>
        </pc:spChg>
        <pc:picChg chg="del">
          <ac:chgData name="Conrad, Roth E" userId="06884989-9dcf-44a0-b091-1ce65ab8fb4f" providerId="ADAL" clId="{1BEDB765-569C-EE41-A1FE-13AEC8198F24}" dt="2022-04-28T13:40:11.434" v="2001" actId="478"/>
          <ac:picMkLst>
            <pc:docMk/>
            <pc:sldMk cId="464636674" sldId="322"/>
            <ac:picMk id="2" creationId="{2AFD2EBC-46EF-4A74-9A29-AB87E2376855}"/>
          </ac:picMkLst>
        </pc:picChg>
        <pc:picChg chg="add mod">
          <ac:chgData name="Conrad, Roth E" userId="06884989-9dcf-44a0-b091-1ce65ab8fb4f" providerId="ADAL" clId="{1BEDB765-569C-EE41-A1FE-13AEC8198F24}" dt="2022-04-28T13:40:59.519" v="2007" actId="1076"/>
          <ac:picMkLst>
            <pc:docMk/>
            <pc:sldMk cId="464636674" sldId="322"/>
            <ac:picMk id="4" creationId="{6DF42AC4-0631-FE98-7F21-6079499576BB}"/>
          </ac:picMkLst>
        </pc:picChg>
        <pc:picChg chg="add mod">
          <ac:chgData name="Conrad, Roth E" userId="06884989-9dcf-44a0-b091-1ce65ab8fb4f" providerId="ADAL" clId="{1BEDB765-569C-EE41-A1FE-13AEC8198F24}" dt="2022-04-28T13:40:47.703" v="2004" actId="1076"/>
          <ac:picMkLst>
            <pc:docMk/>
            <pc:sldMk cId="464636674" sldId="322"/>
            <ac:picMk id="5" creationId="{DBE844C2-828C-571D-5A4C-7F137E1FDCE7}"/>
          </ac:picMkLst>
        </pc:picChg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1965668890" sldId="322"/>
        </pc:sldMkLst>
      </pc:sldChg>
      <pc:sldChg chg="addSp modSp new mod">
        <pc:chgData name="Conrad, Roth E" userId="06884989-9dcf-44a0-b091-1ce65ab8fb4f" providerId="ADAL" clId="{1BEDB765-569C-EE41-A1FE-13AEC8198F24}" dt="2022-04-28T15:34:13.087" v="2432" actId="1076"/>
        <pc:sldMkLst>
          <pc:docMk/>
          <pc:sldMk cId="450527900" sldId="323"/>
        </pc:sldMkLst>
        <pc:spChg chg="add mod">
          <ac:chgData name="Conrad, Roth E" userId="06884989-9dcf-44a0-b091-1ce65ab8fb4f" providerId="ADAL" clId="{1BEDB765-569C-EE41-A1FE-13AEC8198F24}" dt="2022-04-28T15:34:13.087" v="2432" actId="1076"/>
          <ac:spMkLst>
            <pc:docMk/>
            <pc:sldMk cId="450527900" sldId="323"/>
            <ac:spMk id="3" creationId="{DBBDB491-3242-19CA-50D1-7ECE4EA68E05}"/>
          </ac:spMkLst>
        </pc:spChg>
        <pc:picChg chg="add mod">
          <ac:chgData name="Conrad, Roth E" userId="06884989-9dcf-44a0-b091-1ce65ab8fb4f" providerId="ADAL" clId="{1BEDB765-569C-EE41-A1FE-13AEC8198F24}" dt="2022-04-28T15:34:13.087" v="2432" actId="1076"/>
          <ac:picMkLst>
            <pc:docMk/>
            <pc:sldMk cId="450527900" sldId="323"/>
            <ac:picMk id="2" creationId="{D50BE560-1829-A8D2-0B5F-F95FFDFFF824}"/>
          </ac:picMkLst>
        </pc:picChg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1142575008" sldId="323"/>
        </pc:sldMkLst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2960728368" sldId="324"/>
        </pc:sldMkLst>
      </pc:sldChg>
      <pc:sldChg chg="del">
        <pc:chgData name="Conrad, Roth E" userId="06884989-9dcf-44a0-b091-1ce65ab8fb4f" providerId="ADAL" clId="{1BEDB765-569C-EE41-A1FE-13AEC8198F24}" dt="2022-04-26T22:08:19.507" v="0" actId="2696"/>
        <pc:sldMkLst>
          <pc:docMk/>
          <pc:sldMk cId="1180898074" sldId="325"/>
        </pc:sldMkLst>
      </pc:sldChg>
    </pc:docChg>
  </pc:docChgLst>
  <pc:docChgLst>
    <pc:chgData name="Conrad, Roth E" userId="06884989-9dcf-44a0-b091-1ce65ab8fb4f" providerId="ADAL" clId="{74EE1513-A441-514A-9CA0-12E726B70693}"/>
    <pc:docChg chg="custSel modSld">
      <pc:chgData name="Conrad, Roth E" userId="06884989-9dcf-44a0-b091-1ce65ab8fb4f" providerId="ADAL" clId="{74EE1513-A441-514A-9CA0-12E726B70693}" dt="2022-04-14T14:06:59.254" v="737" actId="20578"/>
      <pc:docMkLst>
        <pc:docMk/>
      </pc:docMkLst>
      <pc:sldChg chg="modSp mod">
        <pc:chgData name="Conrad, Roth E" userId="06884989-9dcf-44a0-b091-1ce65ab8fb4f" providerId="ADAL" clId="{74EE1513-A441-514A-9CA0-12E726B70693}" dt="2022-04-14T14:06:59.254" v="737" actId="20578"/>
        <pc:sldMkLst>
          <pc:docMk/>
          <pc:sldMk cId="2850090894" sldId="306"/>
        </pc:sldMkLst>
        <pc:spChg chg="mod">
          <ac:chgData name="Conrad, Roth E" userId="06884989-9dcf-44a0-b091-1ce65ab8fb4f" providerId="ADAL" clId="{74EE1513-A441-514A-9CA0-12E726B70693}" dt="2022-04-14T14:06:59.254" v="737" actId="20578"/>
          <ac:spMkLst>
            <pc:docMk/>
            <pc:sldMk cId="2850090894" sldId="306"/>
            <ac:spMk id="2" creationId="{93C446B4-CFB7-3741-8D08-70597BBFD323}"/>
          </ac:spMkLst>
        </pc:spChg>
      </pc:sldChg>
      <pc:sldChg chg="modSp mod">
        <pc:chgData name="Conrad, Roth E" userId="06884989-9dcf-44a0-b091-1ce65ab8fb4f" providerId="ADAL" clId="{74EE1513-A441-514A-9CA0-12E726B70693}" dt="2022-04-13T23:40:34.602" v="438" actId="20577"/>
        <pc:sldMkLst>
          <pc:docMk/>
          <pc:sldMk cId="3911922835" sldId="309"/>
        </pc:sldMkLst>
        <pc:spChg chg="mod">
          <ac:chgData name="Conrad, Roth E" userId="06884989-9dcf-44a0-b091-1ce65ab8fb4f" providerId="ADAL" clId="{74EE1513-A441-514A-9CA0-12E726B70693}" dt="2022-04-13T23:40:34.602" v="438" actId="20577"/>
          <ac:spMkLst>
            <pc:docMk/>
            <pc:sldMk cId="3911922835" sldId="309"/>
            <ac:spMk id="3" creationId="{1AC1F925-42A2-564F-BC6C-6C6BD0193900}"/>
          </ac:spMkLst>
        </pc:spChg>
      </pc:sldChg>
      <pc:sldChg chg="modSp mod">
        <pc:chgData name="Conrad, Roth E" userId="06884989-9dcf-44a0-b091-1ce65ab8fb4f" providerId="ADAL" clId="{74EE1513-A441-514A-9CA0-12E726B70693}" dt="2022-04-13T23:46:10.448" v="736" actId="20577"/>
        <pc:sldMkLst>
          <pc:docMk/>
          <pc:sldMk cId="100318867" sldId="314"/>
        </pc:sldMkLst>
        <pc:spChg chg="mod">
          <ac:chgData name="Conrad, Roth E" userId="06884989-9dcf-44a0-b091-1ce65ab8fb4f" providerId="ADAL" clId="{74EE1513-A441-514A-9CA0-12E726B70693}" dt="2022-04-13T23:46:10.448" v="736" actId="20577"/>
          <ac:spMkLst>
            <pc:docMk/>
            <pc:sldMk cId="100318867" sldId="314"/>
            <ac:spMk id="3" creationId="{1AC1F925-42A2-564F-BC6C-6C6BD01939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B4A17-7549-CC41-B708-27E119ACC8A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3CBB5-6129-7B4B-80C8-7E1BB8EA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ARGs - Experimental conserved domains and motifs.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3CBB5-6129-7B4B-80C8-7E1BB8EA9E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8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0C24-519F-A742-ACD6-675B5EAC9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B8202-AEC2-E441-A05C-3109BC438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9FC8F-EC01-B44C-95E5-60FDC9DB6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13423-1516-2343-9213-31F444DA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78F9A-A3DB-1545-996F-F0D22709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13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2A35-7EF0-8746-A74C-AD212B24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ADFE0-7D5D-E443-A99A-BCB21C332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2C452-4525-D645-A35B-D1037B82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99390-8F05-EF47-A725-261EFFAD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BF578-2AB1-F644-82A6-6B88244A2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5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6A9D3C-D209-0746-B608-C91DCF3C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80330-A191-CE49-8A2E-668591DB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DA9BF-0874-EE44-A542-F9DCB765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0161F-4B23-D244-9CC1-5B2D0BF8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BE1EE-68B3-CF4B-9CE8-19CFB8C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0746-C699-9C43-82CF-8240B807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F1459-37B7-964D-BD3D-3F9A4BE7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D8FF9-BFE4-F241-A4EB-06396432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684F-1023-E840-AAD9-58BD73D30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C6C20-BF57-F84A-BE7F-515BE77B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2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96D7-4CF1-1643-9F7F-AEB9792C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601D3-A2CA-4543-AEAB-8E00BE9AD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73B3A-F95E-DB4D-B07B-094328FB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B62B0-BCFE-9C47-9217-54B1E93B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4F278-BF2F-8849-9C50-E8D2E40A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8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DB18-7149-8046-8550-C2F91E01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22B9C-10AB-5F4E-9A47-76C060DCA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74376-91A9-F646-BC01-4E24BFAB1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543-6FF7-7441-A0A2-BB3F608A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C87A9-0368-8A49-AE19-35F99A84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ADC58-BE87-1E45-BBE6-731753BE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9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BB19-2324-8044-914C-2F125102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AE679-206E-B640-9B3D-70EE0BF4A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F8F1A-2D33-2B4F-8B61-8AAC1E1A5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06C5-5F04-2F46-A83F-BC3D4A5DD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F2026-F9B9-6943-8B89-A905AF485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9EBE6-E22D-B044-89C4-E54D9488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AE5B0-7DFB-3342-8983-0084D8BE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F73C7-EC3D-DA48-95D7-E3833D3E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1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A8E8-0E87-124E-8136-6EE03651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1261A-5E17-8A47-970D-3A178770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F709C-CE1B-744A-A383-2ACC9121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0C68-40C4-0E4F-8F37-3A07CB64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6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FA8B-A600-374B-9AAB-38B9FC4A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4A095-0C73-2348-8CBD-EC44DAEB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831AD-A34E-4248-83BF-46076FAF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E295-972D-9744-A932-4185C087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F2B2-8BA0-EA48-B693-B2AEE8795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57D9-7002-0D47-B025-DA9F35697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2318D-1BB3-1E4A-9DD0-5D12FC1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0058F-CA35-2147-BC22-90CA9557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E88-1ABD-E14A-B638-F19528AA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3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53AA-30CB-F445-BEB9-D2312711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07C0F-DD85-7441-8524-9A65C5550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91B9F-89D3-114A-A3F1-F4C11DE0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56D3-2239-FC47-A9BC-4A5AD375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38AB9-6BF5-8140-B9D6-1DF51201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F158B-A5CD-784D-BCD1-5E51BC12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5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9DA2C1-2A03-2C41-AF66-DDEEEA64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EE13F-BBC9-0040-AA78-C16C0092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0E3D-AB8E-0F4C-B33F-63EE81FFD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EC99-CA20-5549-A455-CAC7147FB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56F69-EF57-3C4A-9B58-5AF881811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C062-4521-7845-A8C4-35CC511F5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mcr</a:t>
            </a:r>
            <a:r>
              <a:rPr lang="en-US" dirty="0"/>
              <a:t> </a:t>
            </a:r>
            <a:r>
              <a:rPr lang="en-US" dirty="0" err="1"/>
              <a:t>ROCker</a:t>
            </a:r>
            <a:r>
              <a:rPr lang="en-US" dirty="0"/>
              <a:t> model prep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D1012-B84D-F845-BB11-5B1B47139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28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  <a:p>
            <a:r>
              <a:rPr lang="en-US" dirty="0"/>
              <a:t>Roth Conrad</a:t>
            </a:r>
          </a:p>
        </p:txBody>
      </p:sp>
    </p:spTree>
    <p:extLst>
      <p:ext uri="{BB962C8B-B14F-4D97-AF65-F5344CB8AC3E}">
        <p14:creationId xmlns:p14="http://schemas.microsoft.com/office/powerpoint/2010/main" val="133178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FD2EBC-46EF-4A74-9A29-AB87E237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42" y="0"/>
            <a:ext cx="72722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F5FEE1-218A-2001-8051-D9C677315E81}"/>
              </a:ext>
            </a:extLst>
          </p:cNvPr>
          <p:cNvSpPr txBox="1"/>
          <p:nvPr/>
        </p:nvSpPr>
        <p:spPr>
          <a:xfrm>
            <a:off x="280555" y="2047009"/>
            <a:ext cx="298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 pre-trimming</a:t>
            </a:r>
          </a:p>
        </p:txBody>
      </p:sp>
    </p:spTree>
    <p:extLst>
      <p:ext uri="{BB962C8B-B14F-4D97-AF65-F5344CB8AC3E}">
        <p14:creationId xmlns:p14="http://schemas.microsoft.com/office/powerpoint/2010/main" val="85148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F5FEE1-218A-2001-8051-D9C677315E81}"/>
              </a:ext>
            </a:extLst>
          </p:cNvPr>
          <p:cNvSpPr txBox="1"/>
          <p:nvPr/>
        </p:nvSpPr>
        <p:spPr>
          <a:xfrm>
            <a:off x="5302829" y="932743"/>
            <a:ext cx="1495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</a:t>
            </a:r>
          </a:p>
          <a:p>
            <a:pPr algn="ctr"/>
            <a:r>
              <a:rPr lang="en-US" dirty="0"/>
              <a:t>post-trimming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Colored by majority rule </a:t>
            </a:r>
            <a:r>
              <a:rPr lang="en-US" dirty="0" err="1"/>
              <a:t>concensus</a:t>
            </a:r>
            <a:r>
              <a:rPr lang="en-US" dirty="0"/>
              <a:t> 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42AC4-0631-FE98-7F21-60794995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40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844C2-828C-571D-5A4C-7F137E1FD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108" y="0"/>
            <a:ext cx="5380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D69120-80F0-18A7-0C25-DB7D8EDC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17"/>
          <a:stretch/>
        </p:blipFill>
        <p:spPr>
          <a:xfrm>
            <a:off x="2462764" y="0"/>
            <a:ext cx="892873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A4F7A-4D63-1DD8-32F9-69D7FF91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05" t="94362" r="39328"/>
          <a:stretch/>
        </p:blipFill>
        <p:spPr>
          <a:xfrm>
            <a:off x="4771865" y="5970494"/>
            <a:ext cx="1488141" cy="475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69F4-04E5-CB88-923E-BCECC0E94844}"/>
              </a:ext>
            </a:extLst>
          </p:cNvPr>
          <p:cNvSpPr txBox="1"/>
          <p:nvPr/>
        </p:nvSpPr>
        <p:spPr>
          <a:xfrm>
            <a:off x="800501" y="3105834"/>
            <a:ext cx="232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RAxML</a:t>
            </a:r>
            <a:r>
              <a:rPr lang="en-US" dirty="0"/>
              <a:t> Parsimony tree from ML Distance</a:t>
            </a:r>
          </a:p>
        </p:txBody>
      </p:sp>
    </p:spTree>
    <p:extLst>
      <p:ext uri="{BB962C8B-B14F-4D97-AF65-F5344CB8AC3E}">
        <p14:creationId xmlns:p14="http://schemas.microsoft.com/office/powerpoint/2010/main" val="397706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DEE52-7D04-FAE0-A2FD-54BEAB85A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79"/>
          <a:stretch/>
        </p:blipFill>
        <p:spPr>
          <a:xfrm>
            <a:off x="2919479" y="0"/>
            <a:ext cx="817970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2DF39D-C709-9544-AF99-BB03ABEA6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1" t="94163" r="38399"/>
          <a:stretch/>
        </p:blipFill>
        <p:spPr>
          <a:xfrm>
            <a:off x="4780156" y="6066263"/>
            <a:ext cx="1338147" cy="470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7D01F-A138-E7AE-FBA2-66F0B4E7A5EB}"/>
              </a:ext>
            </a:extLst>
          </p:cNvPr>
          <p:cNvSpPr txBox="1"/>
          <p:nvPr/>
        </p:nvSpPr>
        <p:spPr>
          <a:xfrm>
            <a:off x="800501" y="3105834"/>
            <a:ext cx="232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FastTree</a:t>
            </a:r>
            <a:r>
              <a:rPr lang="en-US" dirty="0"/>
              <a:t> Approximate-Maximum-Likelihood</a:t>
            </a:r>
          </a:p>
        </p:txBody>
      </p:sp>
    </p:spTree>
    <p:extLst>
      <p:ext uri="{BB962C8B-B14F-4D97-AF65-F5344CB8AC3E}">
        <p14:creationId xmlns:p14="http://schemas.microsoft.com/office/powerpoint/2010/main" val="188090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0BE560-1829-A8D2-0B5F-F95FFDFF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558"/>
            <a:ext cx="12192000" cy="6188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DB491-3242-19CA-50D1-7ECE4EA68E05}"/>
              </a:ext>
            </a:extLst>
          </p:cNvPr>
          <p:cNvSpPr txBox="1"/>
          <p:nvPr/>
        </p:nvSpPr>
        <p:spPr>
          <a:xfrm>
            <a:off x="423512" y="107226"/>
            <a:ext cx="262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tsv</a:t>
            </a:r>
            <a:r>
              <a:rPr lang="en-US" dirty="0"/>
              <a:t> output viewed in Excel</a:t>
            </a:r>
          </a:p>
        </p:txBody>
      </p:sp>
    </p:spTree>
    <p:extLst>
      <p:ext uri="{BB962C8B-B14F-4D97-AF65-F5344CB8AC3E}">
        <p14:creationId xmlns:p14="http://schemas.microsoft.com/office/powerpoint/2010/main" val="450527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D61771-2075-201E-5A87-B7D473D42C14}"/>
              </a:ext>
            </a:extLst>
          </p:cNvPr>
          <p:cNvSpPr txBox="1"/>
          <p:nvPr/>
        </p:nvSpPr>
        <p:spPr>
          <a:xfrm>
            <a:off x="1518804" y="2828835"/>
            <a:ext cx="9154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For those about to ROC</a:t>
            </a:r>
          </a:p>
          <a:p>
            <a:pPr algn="ctr"/>
            <a:r>
              <a:rPr lang="en-US" dirty="0"/>
              <a:t>(pre-</a:t>
            </a:r>
            <a:r>
              <a:rPr lang="en-US" dirty="0" err="1"/>
              <a:t>ROCin</a:t>
            </a:r>
            <a:r>
              <a:rPr lang="en-US" dirty="0"/>
              <a:t> workflow)</a:t>
            </a:r>
          </a:p>
          <a:p>
            <a:pPr algn="ctr"/>
            <a:r>
              <a:rPr lang="en-US" dirty="0"/>
              <a:t>(learn about published </a:t>
            </a:r>
            <a:r>
              <a:rPr lang="en-US" dirty="0" err="1"/>
              <a:t>mcr</a:t>
            </a:r>
            <a:r>
              <a:rPr lang="en-US" dirty="0"/>
              <a:t> genes)</a:t>
            </a:r>
          </a:p>
        </p:txBody>
      </p:sp>
    </p:spTree>
    <p:extLst>
      <p:ext uri="{BB962C8B-B14F-4D97-AF65-F5344CB8AC3E}">
        <p14:creationId xmlns:p14="http://schemas.microsoft.com/office/powerpoint/2010/main" val="391192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D40CEB-AD37-F448-A84C-173883E2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3949700"/>
            <a:ext cx="11188700" cy="279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BE5EA-106A-7544-9EF4-0C5F8B8E8E04}"/>
              </a:ext>
            </a:extLst>
          </p:cNvPr>
          <p:cNvSpPr txBox="1"/>
          <p:nvPr/>
        </p:nvSpPr>
        <p:spPr>
          <a:xfrm>
            <a:off x="1172416" y="114300"/>
            <a:ext cx="2254829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800" dirty="0"/>
              <a:t>MCR-5.2_Escherichia_coli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MCR-5.4_hospital_metagenome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MCR-5.1_Proteobacteria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MCR-5.3_Escherichia_coli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MCR-8.2_Klebsiella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MCR-8.3_Klebsiella_pneumoniae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MCR-8.1_Enterobacteriaceae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MCR-8.4_Raoultella_ornithinolytica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MCR-4.3_Gammaproteobacteria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MCR-4.6_Enterobacterales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MCR-4.4_Escherichia_coli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MCR-4.5_Escherichia_coli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MCR-4.1_Enterobacteriaceae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MCR-4.2_Enterobacteriaceae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MCR-9.1_Escherichia_coli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MCR-9.2_Enterobacter_roggenkampii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MCR-9.3_Klebsiella_pneumoniae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MCR-10.2_Enterobacter_kobei_A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MCR-10.4_Enterobacter_ludwigii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MCR-10.1_Enterobacteriaceae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MCR-10.3_Enterobacter_kobei_B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MCR-7.1_Klebsiella_pneumoniae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MCR-3.17_Aeromonas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MCR-3.21_Enterobacteriaceae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MCR-3.26_Klebsiella_pneumoniae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MCR-3.5_Enterobacteriaceae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MCR-3.39_Enterobacteriaceae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MCR-3.40_Klebsiella_pneumoniae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MCR-3.28_Klebsiella_pneumoniae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dirty="0"/>
              <a:t>MCR-3.29_Escherichia_coli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311E5-B62E-764E-9A12-9160041EF199}"/>
              </a:ext>
            </a:extLst>
          </p:cNvPr>
          <p:cNvSpPr txBox="1"/>
          <p:nvPr/>
        </p:nvSpPr>
        <p:spPr>
          <a:xfrm>
            <a:off x="3834125" y="114300"/>
            <a:ext cx="185499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MCR-3.11_Enterobacteriaceae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MCR-3.24_Escherichia_coli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MCR-3.2_Enterobacteriaceae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MCR-3.23_Klebsiella_pneumoniae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MCR-3.22_Klebsiella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MCR-3.19_Enterobacteriaceae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MCR-3.4_Enterobacteriaceae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MCR-3.1_Enterobacteriaceae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MCR-3.20_Enterobacteriaceae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MCR-3.9_Aeromonas_hydrophila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MCR-3.10_Aeromonas_caviae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MCR-3.7_Aeromonas_media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MCR-3.12_Escherichia_coli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MCR-3.38_Aeromonas_caviae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MCR-3.27_Aeromonas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MCR-3.15_Aeromonas_media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MCR-3.31_uncultured_bacterium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MCR-3.32_uncultured_bacterium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MCR-3.6_Aeromonas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MCR-3.34_Aeromonas_jandaei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MCR-3.35_Aeromonas_jandaei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MCR-3.33_Aeromonas_jandaei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MCR-3.14_Aeromonas_bivalvium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MCR-3.37_Aeromonas_veronii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MCR-3.25_Aeromonas_veronii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MCR-3_Aeromonas_veronii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MCR-3.36_Aeromonas_jandaei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MCR-3.13_Aeromonas_caviae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MCR-3.8_Aeromonas_hydrophila</a:t>
            </a:r>
          </a:p>
          <a:p>
            <a:pPr marL="228600" lvl="0" indent="-228600">
              <a:buFont typeface="+mj-lt"/>
              <a:buAutoNum type="arabicPeriod" startAt="31"/>
            </a:pPr>
            <a:r>
              <a:rPr lang="en-US" sz="800" dirty="0">
                <a:solidFill>
                  <a:prstClr val="black"/>
                </a:solidFill>
              </a:rPr>
              <a:t>MCR-3.18_Aeromonas_caviae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08669-ED53-E046-B6C0-A31CE06AA58F}"/>
              </a:ext>
            </a:extLst>
          </p:cNvPr>
          <p:cNvSpPr txBox="1"/>
          <p:nvPr/>
        </p:nvSpPr>
        <p:spPr>
          <a:xfrm>
            <a:off x="6096000" y="114300"/>
            <a:ext cx="201208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MCR-3.3_Aeromonas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MCR-3.16_Aeromonas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MCR-1.24_Escherichia_coli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MCR-1.23_Salmonella_enterica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MCR-1.10_Moraxella_sp._MSG13-C03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MCR-1.11_Escherichia_coli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MCR-1.32_Escherichia_coli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MCR-1.25_Escherichia_coli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MCR-1.15_Klebsiella_pneumoniae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MCR-1.31_Escherichia_coli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MCR-1.30_uncultured_bacterium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MCR-1.29_uncultured_bacterium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MCR-1.28_Escherichia_coli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MCR-1_Escherichia_coli_B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MCR-1.22_Escherichia_coli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MCR-1.21_Escherichia_coli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MCR-1.20_Escherichia_coli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MCR-1.17_Escherichia_coli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MCR-1.16_Escherichia_coli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MCR-1.19_Salmonella_enterica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MCR-1.13_Escherichia_coli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MCR-1.14_Klebsiella_pneumoniae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MCR-1.18_Escherichia_coli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MCR-1.12_Escherichia_coli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MCR-1.9_Escherichia_coli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MCR-1.8_Escherichia_coli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MCR-1.7_Escherichia_coli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MCR-1.6_Salmonella_enterica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MCR-1.3_Escherichia_coli</a:t>
            </a:r>
          </a:p>
          <a:p>
            <a:pPr marL="228600" lvl="0" indent="-228600">
              <a:buFont typeface="+mj-lt"/>
              <a:buAutoNum type="arabicPeriod" startAt="61"/>
            </a:pPr>
            <a:r>
              <a:rPr lang="en-US" sz="800" dirty="0">
                <a:solidFill>
                  <a:prstClr val="black"/>
                </a:solidFill>
              </a:rPr>
              <a:t>MCR-1.4_Escherichia_coli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09CC4-2201-E740-8647-11EC9D30BF50}"/>
              </a:ext>
            </a:extLst>
          </p:cNvPr>
          <p:cNvSpPr txBox="1"/>
          <p:nvPr/>
        </p:nvSpPr>
        <p:spPr>
          <a:xfrm>
            <a:off x="8514969" y="114300"/>
            <a:ext cx="213395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MCR-1.5_Enterobacteriaceae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MCR-1.2_Enterobacteriaceae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MCR-1_Escherichia_coli_A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MCR-1.1_Gammaproteobacteria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MCR-6.1_Moraxella_sp._MSG47-C17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MCR-2.4_uncultured_bacterium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MCR-2.3_Enterobacteriaceae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MCR-2.5_uncultured_bacterium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MCR-2.7_uncultured_bacterium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MCR-2.1_Escherichia_coli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MCR-2.8_Escherichia_coli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MCR-2.2_Moraxella_pluranimalium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91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MCR-2.6_uncultured_bacterium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FA634D-F66D-C744-8F14-E5AB66E4B8CE}"/>
              </a:ext>
            </a:extLst>
          </p:cNvPr>
          <p:cNvSpPr txBox="1"/>
          <p:nvPr/>
        </p:nvSpPr>
        <p:spPr>
          <a:xfrm>
            <a:off x="8427028" y="3442410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Sequence Alignment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C8AFA-DDF2-4D4B-AC83-B7E9B61C51C1}"/>
              </a:ext>
            </a:extLst>
          </p:cNvPr>
          <p:cNvSpPr txBox="1"/>
          <p:nvPr/>
        </p:nvSpPr>
        <p:spPr>
          <a:xfrm rot="16200000">
            <a:off x="119192" y="1625803"/>
            <a:ext cx="169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Order</a:t>
            </a:r>
          </a:p>
        </p:txBody>
      </p:sp>
    </p:spTree>
    <p:extLst>
      <p:ext uri="{BB962C8B-B14F-4D97-AF65-F5344CB8AC3E}">
        <p14:creationId xmlns:p14="http://schemas.microsoft.com/office/powerpoint/2010/main" val="141108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8E3E7-68ED-3C4B-B180-8F66EC20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47F26-01AF-0040-931D-1DCACDD737B9}"/>
              </a:ext>
            </a:extLst>
          </p:cNvPr>
          <p:cNvSpPr txBox="1"/>
          <p:nvPr/>
        </p:nvSpPr>
        <p:spPr>
          <a:xfrm>
            <a:off x="238992" y="210837"/>
            <a:ext cx="377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Neighbour</a:t>
            </a:r>
            <a:r>
              <a:rPr lang="en-US" dirty="0"/>
              <a:t>-joining tree w/</a:t>
            </a:r>
          </a:p>
          <a:p>
            <a:r>
              <a:rPr lang="en-US" dirty="0"/>
              <a:t>Distance correction and gaps excluded</a:t>
            </a:r>
          </a:p>
        </p:txBody>
      </p:sp>
    </p:spTree>
    <p:extLst>
      <p:ext uri="{BB962C8B-B14F-4D97-AF65-F5344CB8AC3E}">
        <p14:creationId xmlns:p14="http://schemas.microsoft.com/office/powerpoint/2010/main" val="306300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22C66-7E9C-CC45-859C-EBD1370C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41"/>
            <a:ext cx="12192000" cy="6777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04662-1F58-0C49-80BD-11830C86C5E1}"/>
              </a:ext>
            </a:extLst>
          </p:cNvPr>
          <p:cNvSpPr txBox="1"/>
          <p:nvPr/>
        </p:nvSpPr>
        <p:spPr>
          <a:xfrm>
            <a:off x="1321359" y="268179"/>
            <a:ext cx="342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Clustered heatmap from sequence</a:t>
            </a:r>
          </a:p>
          <a:p>
            <a:r>
              <a:rPr lang="en-US" dirty="0"/>
              <a:t>percent identity matrix (PIM)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25631-2308-8946-AABC-E569FAE0C744}"/>
              </a:ext>
            </a:extLst>
          </p:cNvPr>
          <p:cNvSpPr txBox="1"/>
          <p:nvPr/>
        </p:nvSpPr>
        <p:spPr>
          <a:xfrm>
            <a:off x="3400076" y="1916696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mcr-1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F8F71-4ED1-0B44-9C3F-289AFDDE4DE8}"/>
              </a:ext>
            </a:extLst>
          </p:cNvPr>
          <p:cNvSpPr txBox="1"/>
          <p:nvPr/>
        </p:nvSpPr>
        <p:spPr>
          <a:xfrm>
            <a:off x="5302383" y="2875556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mcr-2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304A8-2851-F14F-BD73-BC193DF12782}"/>
              </a:ext>
            </a:extLst>
          </p:cNvPr>
          <p:cNvSpPr txBox="1"/>
          <p:nvPr/>
        </p:nvSpPr>
        <p:spPr>
          <a:xfrm>
            <a:off x="5302381" y="3236628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mcr-4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D8D5E-7E15-FB4E-A7C0-A00D5A499A77}"/>
              </a:ext>
            </a:extLst>
          </p:cNvPr>
          <p:cNvSpPr txBox="1"/>
          <p:nvPr/>
        </p:nvSpPr>
        <p:spPr>
          <a:xfrm>
            <a:off x="5862629" y="3492040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mcr-5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B48D0-1BE7-8F4A-9688-2625B6BE054A}"/>
              </a:ext>
            </a:extLst>
          </p:cNvPr>
          <p:cNvSpPr txBox="1"/>
          <p:nvPr/>
        </p:nvSpPr>
        <p:spPr>
          <a:xfrm>
            <a:off x="6219765" y="3676706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mcr-8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8D1F-EEFE-134E-9E01-2AB2E1DC2218}"/>
              </a:ext>
            </a:extLst>
          </p:cNvPr>
          <p:cNvSpPr txBox="1"/>
          <p:nvPr/>
        </p:nvSpPr>
        <p:spPr>
          <a:xfrm>
            <a:off x="9339187" y="5019434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mcr-3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E54A9-04F1-3E41-AFF4-F00663FBB53A}"/>
              </a:ext>
            </a:extLst>
          </p:cNvPr>
          <p:cNvSpPr txBox="1"/>
          <p:nvPr/>
        </p:nvSpPr>
        <p:spPr>
          <a:xfrm>
            <a:off x="7654762" y="4139388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mcr-3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812742-C150-8B4E-BBFE-78C1AA219D4F}"/>
              </a:ext>
            </a:extLst>
          </p:cNvPr>
          <p:cNvSpPr txBox="1"/>
          <p:nvPr/>
        </p:nvSpPr>
        <p:spPr>
          <a:xfrm>
            <a:off x="10154217" y="5798916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mcr-9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2D0FBF-FE4D-CE40-9934-93A53CAFEC63}"/>
              </a:ext>
            </a:extLst>
          </p:cNvPr>
          <p:cNvSpPr txBox="1"/>
          <p:nvPr/>
        </p:nvSpPr>
        <p:spPr>
          <a:xfrm>
            <a:off x="4382326" y="2851398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mcr-6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B3653D-00DA-7D4E-935B-E5A1BACBC6C5}"/>
              </a:ext>
            </a:extLst>
          </p:cNvPr>
          <p:cNvCxnSpPr>
            <a:cxnSpLocks/>
          </p:cNvCxnSpPr>
          <p:nvPr/>
        </p:nvCxnSpPr>
        <p:spPr>
          <a:xfrm flipV="1">
            <a:off x="5017625" y="2875556"/>
            <a:ext cx="200999" cy="8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0668C6-7863-1249-A842-AC3BEEF840CD}"/>
              </a:ext>
            </a:extLst>
          </p:cNvPr>
          <p:cNvCxnSpPr>
            <a:cxnSpLocks/>
          </p:cNvCxnSpPr>
          <p:nvPr/>
        </p:nvCxnSpPr>
        <p:spPr>
          <a:xfrm flipH="1" flipV="1">
            <a:off x="7326775" y="3975904"/>
            <a:ext cx="399551" cy="24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E54C8D-5E91-2E43-99A7-2885B915576F}"/>
              </a:ext>
            </a:extLst>
          </p:cNvPr>
          <p:cNvCxnSpPr/>
          <p:nvPr/>
        </p:nvCxnSpPr>
        <p:spPr>
          <a:xfrm>
            <a:off x="10023676" y="5312780"/>
            <a:ext cx="798653" cy="48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EE0409-99E7-9E47-BE11-84CD57158FE1}"/>
              </a:ext>
            </a:extLst>
          </p:cNvPr>
          <p:cNvSpPr txBox="1"/>
          <p:nvPr/>
        </p:nvSpPr>
        <p:spPr>
          <a:xfrm>
            <a:off x="10784719" y="5464308"/>
            <a:ext cx="844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mcr-10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12202F-DC8C-CB4B-B29E-EE5FC41D9423}"/>
              </a:ext>
            </a:extLst>
          </p:cNvPr>
          <p:cNvCxnSpPr>
            <a:stCxn id="12" idx="3"/>
          </p:cNvCxnSpPr>
          <p:nvPr/>
        </p:nvCxnSpPr>
        <p:spPr>
          <a:xfrm flipV="1">
            <a:off x="10881980" y="5938955"/>
            <a:ext cx="172967" cy="4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8954AC-6723-8742-98B7-BA33E09B1750}"/>
              </a:ext>
            </a:extLst>
          </p:cNvPr>
          <p:cNvCxnSpPr/>
          <p:nvPr/>
        </p:nvCxnSpPr>
        <p:spPr>
          <a:xfrm>
            <a:off x="11395276" y="5798916"/>
            <a:ext cx="0" cy="26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06DEC5-6F36-FB40-84FB-8C8B49D159D6}"/>
              </a:ext>
            </a:extLst>
          </p:cNvPr>
          <p:cNvCxnSpPr/>
          <p:nvPr/>
        </p:nvCxnSpPr>
        <p:spPr>
          <a:xfrm>
            <a:off x="8328837" y="4508720"/>
            <a:ext cx="1091610" cy="594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4A51E7-1493-FD40-8DC3-EE8C365CFE59}"/>
              </a:ext>
            </a:extLst>
          </p:cNvPr>
          <p:cNvSpPr txBox="1"/>
          <p:nvPr/>
        </p:nvSpPr>
        <p:spPr>
          <a:xfrm>
            <a:off x="10416124" y="5031917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mcr-7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5B9415-1100-9E40-BCC4-377A70A89262}"/>
              </a:ext>
            </a:extLst>
          </p:cNvPr>
          <p:cNvCxnSpPr>
            <a:stCxn id="29" idx="2"/>
          </p:cNvCxnSpPr>
          <p:nvPr/>
        </p:nvCxnSpPr>
        <p:spPr>
          <a:xfrm>
            <a:off x="10780006" y="5401249"/>
            <a:ext cx="101974" cy="43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95983-9182-84A2-9776-79B02C6F89B4}"/>
              </a:ext>
            </a:extLst>
          </p:cNvPr>
          <p:cNvSpPr txBox="1"/>
          <p:nvPr/>
        </p:nvSpPr>
        <p:spPr>
          <a:xfrm>
            <a:off x="2402031" y="2182505"/>
            <a:ext cx="738793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err="1"/>
              <a:t>ROCin</a:t>
            </a:r>
            <a:endParaRPr lang="en-US" sz="13800" dirty="0"/>
          </a:p>
          <a:p>
            <a:pPr algn="ctr"/>
            <a:r>
              <a:rPr lang="en-US" dirty="0"/>
              <a:t>(you have to </a:t>
            </a:r>
            <a:r>
              <a:rPr lang="en-US" dirty="0" err="1"/>
              <a:t>ROCin</a:t>
            </a:r>
            <a:r>
              <a:rPr lang="en-US" dirty="0"/>
              <a:t> before you can </a:t>
            </a:r>
            <a:r>
              <a:rPr lang="en-US" dirty="0" err="1"/>
              <a:t>ROCout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(learn about </a:t>
            </a:r>
            <a:r>
              <a:rPr lang="en-US" dirty="0" err="1"/>
              <a:t>mcr</a:t>
            </a:r>
            <a:r>
              <a:rPr lang="en-US" dirty="0"/>
              <a:t> sequence diversity)</a:t>
            </a:r>
          </a:p>
        </p:txBody>
      </p:sp>
    </p:spTree>
    <p:extLst>
      <p:ext uri="{BB962C8B-B14F-4D97-AF65-F5344CB8AC3E}">
        <p14:creationId xmlns:p14="http://schemas.microsoft.com/office/powerpoint/2010/main" val="10031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03B0AA-14A8-805D-23AA-0F944C1C5ACA}"/>
              </a:ext>
            </a:extLst>
          </p:cNvPr>
          <p:cNvSpPr txBox="1"/>
          <p:nvPr/>
        </p:nvSpPr>
        <p:spPr>
          <a:xfrm>
            <a:off x="1466591" y="1163782"/>
            <a:ext cx="931652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Blast search </a:t>
            </a:r>
            <a:r>
              <a:rPr lang="en-US" dirty="0" err="1"/>
              <a:t>UniProtkb</a:t>
            </a:r>
            <a:r>
              <a:rPr lang="en-US" dirty="0"/>
              <a:t> programmatically using EBI webservices.</a:t>
            </a:r>
          </a:p>
          <a:p>
            <a:pPr marL="800100" lvl="1" indent="-342900">
              <a:buAutoNum type="arabicParenR"/>
            </a:pPr>
            <a:r>
              <a:rPr lang="en-US" dirty="0"/>
              <a:t>Returns </a:t>
            </a:r>
            <a:r>
              <a:rPr lang="en-US" dirty="0" err="1"/>
              <a:t>UniProt</a:t>
            </a:r>
            <a:r>
              <a:rPr lang="en-US" dirty="0"/>
              <a:t> IDs of blast matches.</a:t>
            </a:r>
          </a:p>
          <a:p>
            <a:pPr marL="342900" indent="-342900">
              <a:buAutoNum type="arabicParenR"/>
            </a:pPr>
            <a:r>
              <a:rPr lang="en-US" dirty="0"/>
              <a:t>Retrieve .</a:t>
            </a:r>
            <a:r>
              <a:rPr lang="en-US" dirty="0" err="1"/>
              <a:t>dat</a:t>
            </a:r>
            <a:r>
              <a:rPr lang="en-US" dirty="0"/>
              <a:t> file for each ID using </a:t>
            </a:r>
            <a:r>
              <a:rPr lang="en-US" dirty="0" err="1"/>
              <a:t>dbfetch</a:t>
            </a:r>
            <a:r>
              <a:rPr lang="en-US" dirty="0"/>
              <a:t>.</a:t>
            </a:r>
          </a:p>
          <a:p>
            <a:pPr marL="800100" lvl="1" indent="-342900">
              <a:buAutoNum type="arabicParenR"/>
            </a:pPr>
            <a:r>
              <a:rPr lang="en-US" dirty="0"/>
              <a:t>Includes sequence, species name, taxonomy, reviewed status, and functional annotation.</a:t>
            </a:r>
          </a:p>
          <a:p>
            <a:pPr marL="342900" indent="-342900">
              <a:buAutoNum type="arabicParenR"/>
            </a:pPr>
            <a:r>
              <a:rPr lang="en-US" dirty="0">
                <a:highlight>
                  <a:srgbClr val="00FFFF"/>
                </a:highlight>
              </a:rPr>
              <a:t>Parse .</a:t>
            </a:r>
            <a:r>
              <a:rPr lang="en-US" dirty="0" err="1">
                <a:highlight>
                  <a:srgbClr val="00FFFF"/>
                </a:highlight>
              </a:rPr>
              <a:t>dat</a:t>
            </a:r>
            <a:r>
              <a:rPr lang="en-US" dirty="0">
                <a:highlight>
                  <a:srgbClr val="00FFFF"/>
                </a:highlight>
              </a:rPr>
              <a:t> to </a:t>
            </a:r>
            <a:r>
              <a:rPr lang="en-US" dirty="0" err="1">
                <a:highlight>
                  <a:srgbClr val="00FFFF"/>
                </a:highlight>
              </a:rPr>
              <a:t>fasta</a:t>
            </a:r>
            <a:r>
              <a:rPr lang="en-US" dirty="0">
                <a:highlight>
                  <a:srgbClr val="00FFFF"/>
                </a:highlight>
              </a:rPr>
              <a:t> format using custom Python script.</a:t>
            </a:r>
          </a:p>
          <a:p>
            <a:pPr marL="800100" lvl="1" indent="-342900">
              <a:buAutoNum type="arabicParenR"/>
            </a:pPr>
            <a:r>
              <a:rPr lang="en-US" dirty="0">
                <a:highlight>
                  <a:srgbClr val="00FFFF"/>
                </a:highlight>
              </a:rPr>
              <a:t>Places species, function, status, taxonomy in </a:t>
            </a:r>
            <a:r>
              <a:rPr lang="en-US" dirty="0" err="1">
                <a:highlight>
                  <a:srgbClr val="00FFFF"/>
                </a:highlight>
              </a:rPr>
              <a:t>defline</a:t>
            </a:r>
            <a:r>
              <a:rPr lang="en-US" dirty="0">
                <a:highlight>
                  <a:srgbClr val="00FFFF"/>
                </a:highlight>
              </a:rPr>
              <a:t> for downstream use.</a:t>
            </a:r>
          </a:p>
          <a:p>
            <a:pPr marL="342900" indent="-342900">
              <a:buAutoNum type="arabicParenR"/>
            </a:pPr>
            <a:r>
              <a:rPr lang="en-US" dirty="0"/>
              <a:t>Build a tree.</a:t>
            </a:r>
          </a:p>
          <a:p>
            <a:pPr marL="800100" lvl="1" indent="-342900">
              <a:buAutoNum type="arabicParenR"/>
            </a:pPr>
            <a:r>
              <a:rPr lang="en-US" dirty="0"/>
              <a:t>Deduplicate sequences by </a:t>
            </a:r>
            <a:r>
              <a:rPr lang="en-US" dirty="0" err="1"/>
              <a:t>UniProt</a:t>
            </a:r>
            <a:r>
              <a:rPr lang="en-US" dirty="0"/>
              <a:t> ID using custom Python script.</a:t>
            </a:r>
          </a:p>
          <a:p>
            <a:pPr marL="800100" lvl="1" indent="-342900">
              <a:buAutoNum type="arabicParenR"/>
            </a:pPr>
            <a:r>
              <a:rPr lang="en-US" dirty="0"/>
              <a:t>Filter sequences using </a:t>
            </a:r>
            <a:r>
              <a:rPr lang="en-US" dirty="0" err="1"/>
              <a:t>Blastp</a:t>
            </a:r>
            <a:r>
              <a:rPr lang="en-US" dirty="0"/>
              <a:t> and custom Python script.</a:t>
            </a:r>
          </a:p>
          <a:p>
            <a:pPr marL="800100" lvl="1" indent="-342900">
              <a:buAutoNum type="arabicParenR"/>
            </a:pPr>
            <a:r>
              <a:rPr lang="en-US" dirty="0">
                <a:highlight>
                  <a:srgbClr val="00FFFF"/>
                </a:highlight>
              </a:rPr>
              <a:t>Cluster sequences at 90% amino acid similarity and select reps using mmseqs2.</a:t>
            </a:r>
          </a:p>
          <a:p>
            <a:pPr marL="800100" lvl="1" indent="-342900">
              <a:buAutoNum type="arabicParenR"/>
            </a:pPr>
            <a:r>
              <a:rPr lang="en-US" dirty="0"/>
              <a:t>Multiple sequence alignment with </a:t>
            </a:r>
            <a:r>
              <a:rPr lang="en-US" dirty="0" err="1"/>
              <a:t>Clustal</a:t>
            </a:r>
            <a:r>
              <a:rPr lang="en-US" dirty="0"/>
              <a:t> Omega. (View with </a:t>
            </a:r>
            <a:r>
              <a:rPr lang="en-US" dirty="0" err="1"/>
              <a:t>AliView</a:t>
            </a:r>
            <a:r>
              <a:rPr lang="en-US" dirty="0"/>
              <a:t> or other).</a:t>
            </a:r>
          </a:p>
          <a:p>
            <a:pPr marL="800100" lvl="1" indent="-342900">
              <a:buAutoNum type="arabicParenR"/>
            </a:pPr>
            <a:r>
              <a:rPr lang="en-US" dirty="0"/>
              <a:t>Trim multiple sequence alignment with </a:t>
            </a:r>
            <a:r>
              <a:rPr lang="en-US" dirty="0" err="1"/>
              <a:t>TrimAL</a:t>
            </a:r>
            <a:r>
              <a:rPr lang="en-US" dirty="0"/>
              <a:t>. (View with </a:t>
            </a:r>
            <a:r>
              <a:rPr lang="en-US" dirty="0" err="1"/>
              <a:t>AliView</a:t>
            </a:r>
            <a:r>
              <a:rPr lang="en-US" dirty="0"/>
              <a:t> or other).</a:t>
            </a:r>
          </a:p>
          <a:p>
            <a:pPr marL="800100" lvl="1" indent="-342900">
              <a:buAutoNum type="arabicParenR"/>
            </a:pPr>
            <a:r>
              <a:rPr lang="en-US" dirty="0"/>
              <a:t>Compute the phylogenetic tree with </a:t>
            </a:r>
            <a:r>
              <a:rPr lang="en-US" dirty="0" err="1"/>
              <a:t>RAxML</a:t>
            </a:r>
            <a:r>
              <a:rPr lang="en-US" dirty="0"/>
              <a:t>. (View with </a:t>
            </a:r>
            <a:r>
              <a:rPr lang="en-US" dirty="0" err="1"/>
              <a:t>FastTree</a:t>
            </a:r>
            <a:r>
              <a:rPr lang="en-US" dirty="0"/>
              <a:t> or other).</a:t>
            </a:r>
          </a:p>
          <a:p>
            <a:pPr marL="342900" indent="-342900">
              <a:buAutoNum type="arabicParenR"/>
            </a:pPr>
            <a:r>
              <a:rPr lang="en-US" dirty="0">
                <a:highlight>
                  <a:srgbClr val="00FFFF"/>
                </a:highlight>
              </a:rPr>
              <a:t>Build a </a:t>
            </a:r>
            <a:r>
              <a:rPr lang="en-US" dirty="0" err="1">
                <a:highlight>
                  <a:srgbClr val="00FFFF"/>
                </a:highlight>
              </a:rPr>
              <a:t>tsv</a:t>
            </a:r>
            <a:r>
              <a:rPr lang="en-US" dirty="0">
                <a:highlight>
                  <a:srgbClr val="00FFFF"/>
                </a:highlight>
              </a:rPr>
              <a:t> using custom Python script. (View with Excel or other). </a:t>
            </a:r>
          </a:p>
          <a:p>
            <a:pPr marL="800100" lvl="1" indent="-342900">
              <a:buAutoNum type="arabicParenR"/>
            </a:pPr>
            <a:r>
              <a:rPr lang="en-US" dirty="0">
                <a:highlight>
                  <a:srgbClr val="00FFFF"/>
                </a:highlight>
              </a:rPr>
              <a:t>Generate distance matrix from phylogenetic tree </a:t>
            </a:r>
            <a:r>
              <a:rPr lang="en-US" dirty="0" err="1">
                <a:highlight>
                  <a:srgbClr val="00FFFF"/>
                </a:highlight>
              </a:rPr>
              <a:t>newick</a:t>
            </a:r>
            <a:r>
              <a:rPr lang="en-US" dirty="0">
                <a:highlight>
                  <a:srgbClr val="00FFFF"/>
                </a:highlight>
              </a:rPr>
              <a:t> file.</a:t>
            </a:r>
          </a:p>
          <a:p>
            <a:pPr marL="800100" lvl="1" indent="-342900">
              <a:buAutoNum type="arabicParenR"/>
            </a:pPr>
            <a:r>
              <a:rPr lang="en-US" dirty="0">
                <a:highlight>
                  <a:srgbClr val="00FFFF"/>
                </a:highlight>
              </a:rPr>
              <a:t>Cluster distance matrix with HDBSCAN and KMEANS.</a:t>
            </a:r>
          </a:p>
          <a:p>
            <a:pPr marL="800100" lvl="1" indent="-342900">
              <a:buAutoNum type="arabicParenR"/>
            </a:pPr>
            <a:r>
              <a:rPr lang="en-US" dirty="0">
                <a:highlight>
                  <a:srgbClr val="00FFFF"/>
                </a:highlight>
              </a:rPr>
              <a:t>Retrieve species, function, status, taxonomy from </a:t>
            </a:r>
            <a:r>
              <a:rPr lang="en-US" dirty="0" err="1">
                <a:highlight>
                  <a:srgbClr val="00FFFF"/>
                </a:highlight>
              </a:rPr>
              <a:t>fasta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 err="1">
                <a:highlight>
                  <a:srgbClr val="00FFFF"/>
                </a:highlight>
              </a:rPr>
              <a:t>deflines</a:t>
            </a:r>
            <a:r>
              <a:rPr lang="en-US" dirty="0">
                <a:highlight>
                  <a:srgbClr val="00FFFF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0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03B0AA-14A8-805D-23AA-0F944C1C5ACA}"/>
              </a:ext>
            </a:extLst>
          </p:cNvPr>
          <p:cNvSpPr txBox="1"/>
          <p:nvPr/>
        </p:nvSpPr>
        <p:spPr>
          <a:xfrm>
            <a:off x="2509986" y="1997839"/>
            <a:ext cx="71720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Sequence curation:</a:t>
            </a:r>
          </a:p>
          <a:p>
            <a:pPr marL="800100" lvl="1" indent="-342900">
              <a:buAutoNum type="arabicParenR"/>
            </a:pPr>
            <a:r>
              <a:rPr lang="en-US" dirty="0"/>
              <a:t>103 </a:t>
            </a:r>
            <a:r>
              <a:rPr lang="en-US" dirty="0" err="1"/>
              <a:t>mcr</a:t>
            </a:r>
            <a:r>
              <a:rPr lang="en-US" dirty="0"/>
              <a:t> seqs in 10 classes from </a:t>
            </a:r>
            <a:r>
              <a:rPr lang="en-US" dirty="0" err="1"/>
              <a:t>ncbi</a:t>
            </a:r>
            <a:r>
              <a:rPr lang="en-US" dirty="0"/>
              <a:t> </a:t>
            </a:r>
            <a:r>
              <a:rPr lang="en-US" dirty="0" err="1"/>
              <a:t>refgene</a:t>
            </a:r>
            <a:r>
              <a:rPr lang="en-US" dirty="0"/>
              <a:t> database.</a:t>
            </a:r>
          </a:p>
          <a:p>
            <a:pPr marL="800100" lvl="1" indent="-342900">
              <a:buAutoNum type="arabicParenR"/>
            </a:pPr>
            <a:r>
              <a:rPr lang="en-US" dirty="0"/>
              <a:t>Selected 1 sequence from each class.</a:t>
            </a:r>
          </a:p>
          <a:p>
            <a:pPr marL="342900" indent="-342900">
              <a:buAutoNum type="arabicParenR"/>
            </a:pPr>
            <a:r>
              <a:rPr lang="en-US" dirty="0"/>
              <a:t>Sequence search:</a:t>
            </a:r>
          </a:p>
          <a:p>
            <a:pPr marL="800100" lvl="1" indent="-342900">
              <a:buAutoNum type="arabicParenR"/>
            </a:pPr>
            <a:r>
              <a:rPr lang="en-US" dirty="0"/>
              <a:t>Returned 1000 hits for each of 10 sequences from </a:t>
            </a:r>
            <a:r>
              <a:rPr lang="en-US" dirty="0" err="1"/>
              <a:t>UniProt</a:t>
            </a:r>
            <a:r>
              <a:rPr lang="en-US" dirty="0"/>
              <a:t> search.</a:t>
            </a:r>
          </a:p>
          <a:p>
            <a:pPr marL="800100" lvl="1" indent="-342900">
              <a:buAutoNum type="arabicParenR"/>
            </a:pPr>
            <a:r>
              <a:rPr lang="en-US" dirty="0"/>
              <a:t>Deduplication retained 3,775 matches.</a:t>
            </a:r>
          </a:p>
          <a:p>
            <a:pPr marL="800100" lvl="1" indent="-342900">
              <a:buAutoNum type="arabicParenR"/>
            </a:pPr>
            <a:r>
              <a:rPr lang="en-US" dirty="0"/>
              <a:t>Filtering did not remove any matches.</a:t>
            </a:r>
          </a:p>
          <a:p>
            <a:pPr marL="800100" lvl="1" indent="-342900">
              <a:buAutoNum type="arabicParenR"/>
            </a:pPr>
            <a:r>
              <a:rPr lang="en-US" dirty="0"/>
              <a:t>Clustering at 90% aa paired down to 1110 sequences.</a:t>
            </a:r>
          </a:p>
          <a:p>
            <a:pPr marL="800100" lvl="1" indent="-342900">
              <a:buAutoNum type="arabicParenR"/>
            </a:pPr>
            <a:r>
              <a:rPr lang="en-US" dirty="0"/>
              <a:t>1 sequence removed by </a:t>
            </a:r>
            <a:r>
              <a:rPr lang="en-US" dirty="0" err="1"/>
              <a:t>TrimAl</a:t>
            </a:r>
            <a:r>
              <a:rPr lang="en-US" dirty="0"/>
              <a:t> during alignment trimming.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84E488-B391-6F24-03CA-0F936096B096}"/>
              </a:ext>
            </a:extLst>
          </p:cNvPr>
          <p:cNvSpPr txBox="1"/>
          <p:nvPr/>
        </p:nvSpPr>
        <p:spPr>
          <a:xfrm>
            <a:off x="2509986" y="1628507"/>
            <a:ext cx="71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mcr</a:t>
            </a:r>
            <a:r>
              <a:rPr lang="en-US" dirty="0"/>
              <a:t> gene results</a:t>
            </a:r>
          </a:p>
        </p:txBody>
      </p:sp>
    </p:spTree>
    <p:extLst>
      <p:ext uri="{BB962C8B-B14F-4D97-AF65-F5344CB8AC3E}">
        <p14:creationId xmlns:p14="http://schemas.microsoft.com/office/powerpoint/2010/main" val="290171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94F59-4723-E75F-AF20-21764322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12" y="0"/>
            <a:ext cx="4926724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9A412-46CE-BF52-45C4-1A3B2523C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36" y="0"/>
            <a:ext cx="4926724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02B35-ACF3-F3AA-E2D1-9ACF0787D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66" y="3429000"/>
            <a:ext cx="496847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7CA57F-9421-D9C2-EBC2-826916F0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536" y="3429000"/>
            <a:ext cx="4951681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E1835-4576-C596-5742-9D08E5147234}"/>
              </a:ext>
            </a:extLst>
          </p:cNvPr>
          <p:cNvSpPr txBox="1"/>
          <p:nvPr/>
        </p:nvSpPr>
        <p:spPr>
          <a:xfrm>
            <a:off x="365263" y="2782669"/>
            <a:ext cx="129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Blastp</a:t>
            </a:r>
            <a:r>
              <a:rPr lang="en-US" dirty="0"/>
              <a:t>/filter</a:t>
            </a:r>
          </a:p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34743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11843</TotalTime>
  <Words>847</Words>
  <Application>Microsoft Macintosh PowerPoint</Application>
  <PresentationFormat>Widescreen</PresentationFormat>
  <Paragraphs>168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mcr ROCker model prep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Conrad, Roth E</dc:creator>
  <cp:lastModifiedBy>Conrad, Roth E</cp:lastModifiedBy>
  <cp:revision>6</cp:revision>
  <dcterms:created xsi:type="dcterms:W3CDTF">2021-10-27T19:21:42Z</dcterms:created>
  <dcterms:modified xsi:type="dcterms:W3CDTF">2022-04-28T15:55:39Z</dcterms:modified>
</cp:coreProperties>
</file>